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70" r:id="rId14"/>
    <p:sldId id="271" r:id="rId15"/>
    <p:sldId id="272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DE9881-DC91-48AC-95E9-F649E3B54805}" v="34" dt="2026-03-13T14:19:45.6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84" y="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y Collins" userId="ab7f40fbb01e66d0" providerId="LiveId" clId="{01448F8A-5C03-4926-A40B-5C23D09EF50E}"/>
    <pc:docChg chg="undo custSel addSld modSld">
      <pc:chgData name="Ray Collins" userId="ab7f40fbb01e66d0" providerId="LiveId" clId="{01448F8A-5C03-4926-A40B-5C23D09EF50E}" dt="2026-03-14T08:58:58.261" v="3802" actId="20577"/>
      <pc:docMkLst>
        <pc:docMk/>
      </pc:docMkLst>
      <pc:sldChg chg="addSp modSp new mod">
        <pc:chgData name="Ray Collins" userId="ab7f40fbb01e66d0" providerId="LiveId" clId="{01448F8A-5C03-4926-A40B-5C23D09EF50E}" dt="2026-03-12T23:51:09.683" v="3710" actId="20577"/>
        <pc:sldMkLst>
          <pc:docMk/>
          <pc:sldMk cId="1739675910" sldId="256"/>
        </pc:sldMkLst>
        <pc:spChg chg="mod">
          <ac:chgData name="Ray Collins" userId="ab7f40fbb01e66d0" providerId="LiveId" clId="{01448F8A-5C03-4926-A40B-5C23D09EF50E}" dt="2026-02-23T00:07:42.346" v="1285" actId="1076"/>
          <ac:spMkLst>
            <pc:docMk/>
            <pc:sldMk cId="1739675910" sldId="256"/>
            <ac:spMk id="2" creationId="{1F7E0EE9-4F08-4D2C-2299-871634DE4581}"/>
          </ac:spMkLst>
        </pc:spChg>
        <pc:spChg chg="mod">
          <ac:chgData name="Ray Collins" userId="ab7f40fbb01e66d0" providerId="LiveId" clId="{01448F8A-5C03-4926-A40B-5C23D09EF50E}" dt="2026-02-23T00:07:15.628" v="1279"/>
          <ac:spMkLst>
            <pc:docMk/>
            <pc:sldMk cId="1739675910" sldId="256"/>
            <ac:spMk id="3" creationId="{1F8276F3-AB54-325E-DECC-094F4E1CCC44}"/>
          </ac:spMkLst>
        </pc:spChg>
        <pc:spChg chg="add mod">
          <ac:chgData name="Ray Collins" userId="ab7f40fbb01e66d0" providerId="LiveId" clId="{01448F8A-5C03-4926-A40B-5C23D09EF50E}" dt="2026-03-12T23:51:09.683" v="3710" actId="20577"/>
          <ac:spMkLst>
            <pc:docMk/>
            <pc:sldMk cId="1739675910" sldId="256"/>
            <ac:spMk id="4" creationId="{6E83AB1E-152B-7E35-27F3-5350091957A8}"/>
          </ac:spMkLst>
        </pc:spChg>
        <pc:picChg chg="add mod ord">
          <ac:chgData name="Ray Collins" userId="ab7f40fbb01e66d0" providerId="LiveId" clId="{01448F8A-5C03-4926-A40B-5C23D09EF50E}" dt="2026-02-23T00:10:49.703" v="1306" actId="14100"/>
          <ac:picMkLst>
            <pc:docMk/>
            <pc:sldMk cId="1739675910" sldId="256"/>
            <ac:picMk id="5" creationId="{95780E51-70B3-7BB9-63CF-610CA63F226B}"/>
          </ac:picMkLst>
        </pc:picChg>
      </pc:sldChg>
      <pc:sldChg chg="modSp new mod">
        <pc:chgData name="Ray Collins" userId="ab7f40fbb01e66d0" providerId="LiveId" clId="{01448F8A-5C03-4926-A40B-5C23D09EF50E}" dt="2026-03-14T08:58:58.261" v="3802" actId="20577"/>
        <pc:sldMkLst>
          <pc:docMk/>
          <pc:sldMk cId="1261925040" sldId="257"/>
        </pc:sldMkLst>
        <pc:spChg chg="mod">
          <ac:chgData name="Ray Collins" userId="ab7f40fbb01e66d0" providerId="LiveId" clId="{01448F8A-5C03-4926-A40B-5C23D09EF50E}" dt="2026-02-23T00:07:15.628" v="1279"/>
          <ac:spMkLst>
            <pc:docMk/>
            <pc:sldMk cId="1261925040" sldId="257"/>
            <ac:spMk id="2" creationId="{1150A853-7491-72CA-2623-9BA527532622}"/>
          </ac:spMkLst>
        </pc:spChg>
        <pc:spChg chg="mod">
          <ac:chgData name="Ray Collins" userId="ab7f40fbb01e66d0" providerId="LiveId" clId="{01448F8A-5C03-4926-A40B-5C23D09EF50E}" dt="2026-03-14T08:58:58.261" v="3802" actId="20577"/>
          <ac:spMkLst>
            <pc:docMk/>
            <pc:sldMk cId="1261925040" sldId="257"/>
            <ac:spMk id="3" creationId="{08B38CA2-B1A2-DEF0-14F5-F5D022E7FB10}"/>
          </ac:spMkLst>
        </pc:spChg>
      </pc:sldChg>
      <pc:sldChg chg="modSp new mod">
        <pc:chgData name="Ray Collins" userId="ab7f40fbb01e66d0" providerId="LiveId" clId="{01448F8A-5C03-4926-A40B-5C23D09EF50E}" dt="2026-03-13T13:46:08.958" v="3769" actId="207"/>
        <pc:sldMkLst>
          <pc:docMk/>
          <pc:sldMk cId="3175325365" sldId="258"/>
        </pc:sldMkLst>
        <pc:spChg chg="mod">
          <ac:chgData name="Ray Collins" userId="ab7f40fbb01e66d0" providerId="LiveId" clId="{01448F8A-5C03-4926-A40B-5C23D09EF50E}" dt="2026-02-23T00:07:15.628" v="1279"/>
          <ac:spMkLst>
            <pc:docMk/>
            <pc:sldMk cId="3175325365" sldId="258"/>
            <ac:spMk id="2" creationId="{339E9094-5A22-E721-FF86-BF69DDAB8225}"/>
          </ac:spMkLst>
        </pc:spChg>
        <pc:spChg chg="mod">
          <ac:chgData name="Ray Collins" userId="ab7f40fbb01e66d0" providerId="LiveId" clId="{01448F8A-5C03-4926-A40B-5C23D09EF50E}" dt="2026-03-13T13:46:08.958" v="3769" actId="207"/>
          <ac:spMkLst>
            <pc:docMk/>
            <pc:sldMk cId="3175325365" sldId="258"/>
            <ac:spMk id="3" creationId="{BA81B646-EA3D-8435-D726-4093993C2E63}"/>
          </ac:spMkLst>
        </pc:spChg>
      </pc:sldChg>
      <pc:sldChg chg="addSp delSp modSp new mod">
        <pc:chgData name="Ray Collins" userId="ab7f40fbb01e66d0" providerId="LiveId" clId="{01448F8A-5C03-4926-A40B-5C23D09EF50E}" dt="2026-03-13T13:46:41.367" v="3772" actId="207"/>
        <pc:sldMkLst>
          <pc:docMk/>
          <pc:sldMk cId="3212320597" sldId="259"/>
        </pc:sldMkLst>
        <pc:spChg chg="mod">
          <ac:chgData name="Ray Collins" userId="ab7f40fbb01e66d0" providerId="LiveId" clId="{01448F8A-5C03-4926-A40B-5C23D09EF50E}" dt="2026-02-23T00:07:15.723" v="1281" actId="27636"/>
          <ac:spMkLst>
            <pc:docMk/>
            <pc:sldMk cId="3212320597" sldId="259"/>
            <ac:spMk id="2" creationId="{82959C9C-5B49-3B63-FD42-B873F9D9995E}"/>
          </ac:spMkLst>
        </pc:spChg>
        <pc:spChg chg="mod">
          <ac:chgData name="Ray Collins" userId="ab7f40fbb01e66d0" providerId="LiveId" clId="{01448F8A-5C03-4926-A40B-5C23D09EF50E}" dt="2026-03-13T13:46:41.367" v="3772" actId="207"/>
          <ac:spMkLst>
            <pc:docMk/>
            <pc:sldMk cId="3212320597" sldId="259"/>
            <ac:spMk id="3" creationId="{26293282-50E1-475B-80C4-7AEC404B0094}"/>
          </ac:spMkLst>
        </pc:spChg>
      </pc:sldChg>
      <pc:sldChg chg="modSp new mod">
        <pc:chgData name="Ray Collins" userId="ab7f40fbb01e66d0" providerId="LiveId" clId="{01448F8A-5C03-4926-A40B-5C23D09EF50E}" dt="2026-03-13T13:46:56.116" v="3775" actId="14100"/>
        <pc:sldMkLst>
          <pc:docMk/>
          <pc:sldMk cId="4093633189" sldId="260"/>
        </pc:sldMkLst>
        <pc:spChg chg="mod">
          <ac:chgData name="Ray Collins" userId="ab7f40fbb01e66d0" providerId="LiveId" clId="{01448F8A-5C03-4926-A40B-5C23D09EF50E}" dt="2026-02-23T00:07:15.628" v="1279"/>
          <ac:spMkLst>
            <pc:docMk/>
            <pc:sldMk cId="4093633189" sldId="260"/>
            <ac:spMk id="2" creationId="{8F4C3527-F9BE-ECBF-0C59-BC7A52B6E938}"/>
          </ac:spMkLst>
        </pc:spChg>
        <pc:spChg chg="mod">
          <ac:chgData name="Ray Collins" userId="ab7f40fbb01e66d0" providerId="LiveId" clId="{01448F8A-5C03-4926-A40B-5C23D09EF50E}" dt="2026-03-13T13:46:56.116" v="3775" actId="14100"/>
          <ac:spMkLst>
            <pc:docMk/>
            <pc:sldMk cId="4093633189" sldId="260"/>
            <ac:spMk id="3" creationId="{2033D79A-C2C2-8681-8608-C57664B38350}"/>
          </ac:spMkLst>
        </pc:spChg>
      </pc:sldChg>
      <pc:sldChg chg="addSp delSp modSp new mod">
        <pc:chgData name="Ray Collins" userId="ab7f40fbb01e66d0" providerId="LiveId" clId="{01448F8A-5C03-4926-A40B-5C23D09EF50E}" dt="2026-03-13T14:19:00.778" v="3787" actId="255"/>
        <pc:sldMkLst>
          <pc:docMk/>
          <pc:sldMk cId="115482705" sldId="261"/>
        </pc:sldMkLst>
        <pc:spChg chg="mod">
          <ac:chgData name="Ray Collins" userId="ab7f40fbb01e66d0" providerId="LiveId" clId="{01448F8A-5C03-4926-A40B-5C23D09EF50E}" dt="2026-02-23T00:07:15.628" v="1279"/>
          <ac:spMkLst>
            <pc:docMk/>
            <pc:sldMk cId="115482705" sldId="261"/>
            <ac:spMk id="2" creationId="{17C22390-254F-5A10-FACB-22C6485704BB}"/>
          </ac:spMkLst>
        </pc:spChg>
        <pc:spChg chg="mod">
          <ac:chgData name="Ray Collins" userId="ab7f40fbb01e66d0" providerId="LiveId" clId="{01448F8A-5C03-4926-A40B-5C23D09EF50E}" dt="2026-03-13T14:19:00.778" v="3787" actId="255"/>
          <ac:spMkLst>
            <pc:docMk/>
            <pc:sldMk cId="115482705" sldId="261"/>
            <ac:spMk id="3" creationId="{34A51C66-D56D-9B62-1BCB-8C9BBEBBA2F9}"/>
          </ac:spMkLst>
        </pc:spChg>
      </pc:sldChg>
      <pc:sldChg chg="modSp new mod">
        <pc:chgData name="Ray Collins" userId="ab7f40fbb01e66d0" providerId="LiveId" clId="{01448F8A-5C03-4926-A40B-5C23D09EF50E}" dt="2026-03-13T14:19:53.246" v="3790" actId="14100"/>
        <pc:sldMkLst>
          <pc:docMk/>
          <pc:sldMk cId="913169105" sldId="262"/>
        </pc:sldMkLst>
        <pc:spChg chg="mod">
          <ac:chgData name="Ray Collins" userId="ab7f40fbb01e66d0" providerId="LiveId" clId="{01448F8A-5C03-4926-A40B-5C23D09EF50E}" dt="2026-02-23T00:07:15.628" v="1279"/>
          <ac:spMkLst>
            <pc:docMk/>
            <pc:sldMk cId="913169105" sldId="262"/>
            <ac:spMk id="2" creationId="{7477631B-999C-F7AF-F8F2-1B55B8765515}"/>
          </ac:spMkLst>
        </pc:spChg>
        <pc:spChg chg="mod">
          <ac:chgData name="Ray Collins" userId="ab7f40fbb01e66d0" providerId="LiveId" clId="{01448F8A-5C03-4926-A40B-5C23D09EF50E}" dt="2026-03-13T14:19:53.246" v="3790" actId="14100"/>
          <ac:spMkLst>
            <pc:docMk/>
            <pc:sldMk cId="913169105" sldId="262"/>
            <ac:spMk id="3" creationId="{2B9F85E9-FFE1-99C1-821B-F341958346F4}"/>
          </ac:spMkLst>
        </pc:spChg>
      </pc:sldChg>
      <pc:sldChg chg="modSp new mod">
        <pc:chgData name="Ray Collins" userId="ab7f40fbb01e66d0" providerId="LiveId" clId="{01448F8A-5C03-4926-A40B-5C23D09EF50E}" dt="2026-03-13T14:20:07.683" v="3793" actId="20577"/>
        <pc:sldMkLst>
          <pc:docMk/>
          <pc:sldMk cId="4039053661" sldId="263"/>
        </pc:sldMkLst>
        <pc:spChg chg="mod">
          <ac:chgData name="Ray Collins" userId="ab7f40fbb01e66d0" providerId="LiveId" clId="{01448F8A-5C03-4926-A40B-5C23D09EF50E}" dt="2026-02-23T00:26:28.108" v="1542" actId="20577"/>
          <ac:spMkLst>
            <pc:docMk/>
            <pc:sldMk cId="4039053661" sldId="263"/>
            <ac:spMk id="2" creationId="{BFE51C9D-9953-E8D4-5FDF-CFA343020647}"/>
          </ac:spMkLst>
        </pc:spChg>
        <pc:spChg chg="mod">
          <ac:chgData name="Ray Collins" userId="ab7f40fbb01e66d0" providerId="LiveId" clId="{01448F8A-5C03-4926-A40B-5C23D09EF50E}" dt="2026-03-13T14:20:07.683" v="3793" actId="20577"/>
          <ac:spMkLst>
            <pc:docMk/>
            <pc:sldMk cId="4039053661" sldId="263"/>
            <ac:spMk id="3" creationId="{218F4EC1-BDB6-10B1-A3EE-EBA961AABAF3}"/>
          </ac:spMkLst>
        </pc:spChg>
      </pc:sldChg>
      <pc:sldChg chg="addSp delSp modSp new mod">
        <pc:chgData name="Ray Collins" userId="ab7f40fbb01e66d0" providerId="LiveId" clId="{01448F8A-5C03-4926-A40B-5C23D09EF50E}" dt="2026-02-23T00:50:24.804" v="2260" actId="255"/>
        <pc:sldMkLst>
          <pc:docMk/>
          <pc:sldMk cId="3028148097" sldId="264"/>
        </pc:sldMkLst>
        <pc:spChg chg="mod">
          <ac:chgData name="Ray Collins" userId="ab7f40fbb01e66d0" providerId="LiveId" clId="{01448F8A-5C03-4926-A40B-5C23D09EF50E}" dt="2026-02-23T00:50:24.804" v="2260" actId="255"/>
          <ac:spMkLst>
            <pc:docMk/>
            <pc:sldMk cId="3028148097" sldId="264"/>
            <ac:spMk id="2" creationId="{0543FD3F-CF48-E712-2D84-8E1C337698A2}"/>
          </ac:spMkLst>
        </pc:spChg>
        <pc:picChg chg="add mod ord">
          <ac:chgData name="Ray Collins" userId="ab7f40fbb01e66d0" providerId="LiveId" clId="{01448F8A-5C03-4926-A40B-5C23D09EF50E}" dt="2026-02-23T00:45:55.630" v="2211" actId="167"/>
          <ac:picMkLst>
            <pc:docMk/>
            <pc:sldMk cId="3028148097" sldId="264"/>
            <ac:picMk id="5" creationId="{7F88C169-814A-9D83-FDF5-247CDAA6008B}"/>
          </ac:picMkLst>
        </pc:picChg>
      </pc:sldChg>
      <pc:sldChg chg="modSp new mod">
        <pc:chgData name="Ray Collins" userId="ab7f40fbb01e66d0" providerId="LiveId" clId="{01448F8A-5C03-4926-A40B-5C23D09EF50E}" dt="2026-03-13T13:40:17.969" v="3763" actId="27636"/>
        <pc:sldMkLst>
          <pc:docMk/>
          <pc:sldMk cId="3777043164" sldId="265"/>
        </pc:sldMkLst>
        <pc:spChg chg="mod">
          <ac:chgData name="Ray Collins" userId="ab7f40fbb01e66d0" providerId="LiveId" clId="{01448F8A-5C03-4926-A40B-5C23D09EF50E}" dt="2026-03-12T22:50:48.504" v="2665" actId="2711"/>
          <ac:spMkLst>
            <pc:docMk/>
            <pc:sldMk cId="3777043164" sldId="265"/>
            <ac:spMk id="2" creationId="{5368619D-3B3A-7F9E-8C73-EFAD25E89C6F}"/>
          </ac:spMkLst>
        </pc:spChg>
        <pc:spChg chg="mod">
          <ac:chgData name="Ray Collins" userId="ab7f40fbb01e66d0" providerId="LiveId" clId="{01448F8A-5C03-4926-A40B-5C23D09EF50E}" dt="2026-03-13T13:40:17.969" v="3763" actId="27636"/>
          <ac:spMkLst>
            <pc:docMk/>
            <pc:sldMk cId="3777043164" sldId="265"/>
            <ac:spMk id="3" creationId="{93565C8A-81B4-BCC9-0BF7-6CACE65A3AFF}"/>
          </ac:spMkLst>
        </pc:spChg>
      </pc:sldChg>
      <pc:sldChg chg="addSp delSp modSp new mod setBg addAnim">
        <pc:chgData name="Ray Collins" userId="ab7f40fbb01e66d0" providerId="LiveId" clId="{01448F8A-5C03-4926-A40B-5C23D09EF50E}" dt="2026-03-12T22:56:57.160" v="2900" actId="207"/>
        <pc:sldMkLst>
          <pc:docMk/>
          <pc:sldMk cId="2939261857" sldId="266"/>
        </pc:sldMkLst>
        <pc:spChg chg="mod">
          <ac:chgData name="Ray Collins" userId="ab7f40fbb01e66d0" providerId="LiveId" clId="{01448F8A-5C03-4926-A40B-5C23D09EF50E}" dt="2026-03-12T22:56:57.160" v="2900" actId="207"/>
          <ac:spMkLst>
            <pc:docMk/>
            <pc:sldMk cId="2939261857" sldId="266"/>
            <ac:spMk id="2" creationId="{072940F2-9299-A07C-DF58-8F970B8C9CB9}"/>
          </ac:spMkLst>
        </pc:spChg>
        <pc:spChg chg="add">
          <ac:chgData name="Ray Collins" userId="ab7f40fbb01e66d0" providerId="LiveId" clId="{01448F8A-5C03-4926-A40B-5C23D09EF50E}" dt="2026-03-12T22:55:45.890" v="2898" actId="26606"/>
          <ac:spMkLst>
            <pc:docMk/>
            <pc:sldMk cId="2939261857" sldId="266"/>
            <ac:spMk id="20" creationId="{58A973E8-C2D4-4C81-8ADE-C5C021A615E7}"/>
          </ac:spMkLst>
        </pc:spChg>
        <pc:spChg chg="add">
          <ac:chgData name="Ray Collins" userId="ab7f40fbb01e66d0" providerId="LiveId" clId="{01448F8A-5C03-4926-A40B-5C23D09EF50E}" dt="2026-03-12T22:55:45.890" v="2898" actId="26606"/>
          <ac:spMkLst>
            <pc:docMk/>
            <pc:sldMk cId="2939261857" sldId="266"/>
            <ac:spMk id="29" creationId="{E05CABE9-5E7C-4773-BFCD-24B199FA1AE3}"/>
          </ac:spMkLst>
        </pc:spChg>
        <pc:grpChg chg="add">
          <ac:chgData name="Ray Collins" userId="ab7f40fbb01e66d0" providerId="LiveId" clId="{01448F8A-5C03-4926-A40B-5C23D09EF50E}" dt="2026-03-12T22:55:45.890" v="2898" actId="26606"/>
          <ac:grpSpMkLst>
            <pc:docMk/>
            <pc:sldMk cId="2939261857" sldId="266"/>
            <ac:grpSpMk id="22" creationId="{A08E251A-5371-4E82-A0F3-2CA0C15AB09C}"/>
          </ac:grpSpMkLst>
        </pc:grpChg>
        <pc:picChg chg="add mod">
          <ac:chgData name="Ray Collins" userId="ab7f40fbb01e66d0" providerId="LiveId" clId="{01448F8A-5C03-4926-A40B-5C23D09EF50E}" dt="2026-03-12T22:55:45.890" v="2898" actId="26606"/>
          <ac:picMkLst>
            <pc:docMk/>
            <pc:sldMk cId="2939261857" sldId="266"/>
            <ac:picMk id="5" creationId="{2AB92175-5314-751C-EC6D-85EB0CA2ED56}"/>
          </ac:picMkLst>
        </pc:picChg>
        <pc:cxnChg chg="add">
          <ac:chgData name="Ray Collins" userId="ab7f40fbb01e66d0" providerId="LiveId" clId="{01448F8A-5C03-4926-A40B-5C23D09EF50E}" dt="2026-03-12T22:55:45.890" v="2898" actId="26606"/>
          <ac:cxnSpMkLst>
            <pc:docMk/>
            <pc:sldMk cId="2939261857" sldId="266"/>
            <ac:cxnSpMk id="10" creationId="{8FD48FB1-66D8-4676-B0AA-C139A1DB78D1}"/>
          </ac:cxnSpMkLst>
        </pc:cxnChg>
        <pc:cxnChg chg="add">
          <ac:chgData name="Ray Collins" userId="ab7f40fbb01e66d0" providerId="LiveId" clId="{01448F8A-5C03-4926-A40B-5C23D09EF50E}" dt="2026-03-12T22:55:45.890" v="2898" actId="26606"/>
          <ac:cxnSpMkLst>
            <pc:docMk/>
            <pc:sldMk cId="2939261857" sldId="266"/>
            <ac:cxnSpMk id="12" creationId="{F033F5AE-6728-4F19-8DED-658E674B31B9}"/>
          </ac:cxnSpMkLst>
        </pc:cxnChg>
        <pc:cxnChg chg="add">
          <ac:chgData name="Ray Collins" userId="ab7f40fbb01e66d0" providerId="LiveId" clId="{01448F8A-5C03-4926-A40B-5C23D09EF50E}" dt="2026-03-12T22:55:45.890" v="2898" actId="26606"/>
          <ac:cxnSpMkLst>
            <pc:docMk/>
            <pc:sldMk cId="2939261857" sldId="266"/>
            <ac:cxnSpMk id="14" creationId="{82C7D74A-18BA-4709-A808-44E8815C4430}"/>
          </ac:cxnSpMkLst>
        </pc:cxnChg>
        <pc:cxnChg chg="add">
          <ac:chgData name="Ray Collins" userId="ab7f40fbb01e66d0" providerId="LiveId" clId="{01448F8A-5C03-4926-A40B-5C23D09EF50E}" dt="2026-03-12T22:55:45.890" v="2898" actId="26606"/>
          <ac:cxnSpMkLst>
            <pc:docMk/>
            <pc:sldMk cId="2939261857" sldId="266"/>
            <ac:cxnSpMk id="16" creationId="{B5164A3F-1561-4039-8185-AB0EEB713EA7}"/>
          </ac:cxnSpMkLst>
        </pc:cxnChg>
        <pc:cxnChg chg="add">
          <ac:chgData name="Ray Collins" userId="ab7f40fbb01e66d0" providerId="LiveId" clId="{01448F8A-5C03-4926-A40B-5C23D09EF50E}" dt="2026-03-12T22:55:45.890" v="2898" actId="26606"/>
          <ac:cxnSpMkLst>
            <pc:docMk/>
            <pc:sldMk cId="2939261857" sldId="266"/>
            <ac:cxnSpMk id="18" creationId="{2A35DB53-42BE-460E-9CA1-1294C98463CB}"/>
          </ac:cxnSpMkLst>
        </pc:cxnChg>
      </pc:sldChg>
      <pc:sldChg chg="addSp delSp modSp new mod">
        <pc:chgData name="Ray Collins" userId="ab7f40fbb01e66d0" providerId="LiveId" clId="{01448F8A-5C03-4926-A40B-5C23D09EF50E}" dt="2026-03-12T23:15:38.577" v="3134" actId="692"/>
        <pc:sldMkLst>
          <pc:docMk/>
          <pc:sldMk cId="2414037225" sldId="267"/>
        </pc:sldMkLst>
        <pc:spChg chg="mod">
          <ac:chgData name="Ray Collins" userId="ab7f40fbb01e66d0" providerId="LiveId" clId="{01448F8A-5C03-4926-A40B-5C23D09EF50E}" dt="2026-03-12T22:59:42.983" v="2909" actId="207"/>
          <ac:spMkLst>
            <pc:docMk/>
            <pc:sldMk cId="2414037225" sldId="267"/>
            <ac:spMk id="2" creationId="{41BD51DA-3F8E-0BDD-5FE4-90DC63F2B6F5}"/>
          </ac:spMkLst>
        </pc:spChg>
        <pc:spChg chg="add mod">
          <ac:chgData name="Ray Collins" userId="ab7f40fbb01e66d0" providerId="LiveId" clId="{01448F8A-5C03-4926-A40B-5C23D09EF50E}" dt="2026-03-12T23:15:38.577" v="3134" actId="692"/>
          <ac:spMkLst>
            <pc:docMk/>
            <pc:sldMk cId="2414037225" sldId="267"/>
            <ac:spMk id="8" creationId="{CDE5A792-3CCA-E182-91AB-8A8FFBDE5E42}"/>
          </ac:spMkLst>
        </pc:spChg>
        <pc:picChg chg="add mod">
          <ac:chgData name="Ray Collins" userId="ab7f40fbb01e66d0" providerId="LiveId" clId="{01448F8A-5C03-4926-A40B-5C23D09EF50E}" dt="2026-03-12T22:59:05.234" v="2908" actId="1076"/>
          <ac:picMkLst>
            <pc:docMk/>
            <pc:sldMk cId="2414037225" sldId="267"/>
            <ac:picMk id="5" creationId="{BA1FAC38-621F-A209-2A14-66D738981435}"/>
          </ac:picMkLst>
        </pc:picChg>
      </pc:sldChg>
      <pc:sldChg chg="addSp delSp modSp new mod">
        <pc:chgData name="Ray Collins" userId="ab7f40fbb01e66d0" providerId="LiveId" clId="{01448F8A-5C03-4926-A40B-5C23D09EF50E}" dt="2026-03-12T23:37:09.485" v="3508" actId="207"/>
        <pc:sldMkLst>
          <pc:docMk/>
          <pc:sldMk cId="3530492157" sldId="268"/>
        </pc:sldMkLst>
        <pc:spChg chg="mod">
          <ac:chgData name="Ray Collins" userId="ab7f40fbb01e66d0" providerId="LiveId" clId="{01448F8A-5C03-4926-A40B-5C23D09EF50E}" dt="2026-03-12T23:37:09.485" v="3508" actId="207"/>
          <ac:spMkLst>
            <pc:docMk/>
            <pc:sldMk cId="3530492157" sldId="268"/>
            <ac:spMk id="2" creationId="{349A30F2-6E4E-468E-AC8A-9DC1A728B5BE}"/>
          </ac:spMkLst>
        </pc:spChg>
        <pc:picChg chg="add mod">
          <ac:chgData name="Ray Collins" userId="ab7f40fbb01e66d0" providerId="LiveId" clId="{01448F8A-5C03-4926-A40B-5C23D09EF50E}" dt="2026-03-12T23:03:02.063" v="2944" actId="1076"/>
          <ac:picMkLst>
            <pc:docMk/>
            <pc:sldMk cId="3530492157" sldId="268"/>
            <ac:picMk id="5" creationId="{41A1C311-F2D6-93A3-7C01-C6BDC816F1E6}"/>
          </ac:picMkLst>
        </pc:picChg>
      </pc:sldChg>
      <pc:sldChg chg="addSp delSp modSp new mod">
        <pc:chgData name="Ray Collins" userId="ab7f40fbb01e66d0" providerId="LiveId" clId="{01448F8A-5C03-4926-A40B-5C23D09EF50E}" dt="2026-03-12T23:30:54.502" v="3503" actId="207"/>
        <pc:sldMkLst>
          <pc:docMk/>
          <pc:sldMk cId="1381845150" sldId="269"/>
        </pc:sldMkLst>
        <pc:spChg chg="mod">
          <ac:chgData name="Ray Collins" userId="ab7f40fbb01e66d0" providerId="LiveId" clId="{01448F8A-5C03-4926-A40B-5C23D09EF50E}" dt="2026-03-12T23:30:54.502" v="3503" actId="207"/>
          <ac:spMkLst>
            <pc:docMk/>
            <pc:sldMk cId="1381845150" sldId="269"/>
            <ac:spMk id="2" creationId="{5BE1B91A-6C4D-6899-962B-4CE14C46BCA0}"/>
          </ac:spMkLst>
        </pc:spChg>
        <pc:spChg chg="add mod">
          <ac:chgData name="Ray Collins" userId="ab7f40fbb01e66d0" providerId="LiveId" clId="{01448F8A-5C03-4926-A40B-5C23D09EF50E}" dt="2026-03-12T23:04:56.207" v="3012" actId="1076"/>
          <ac:spMkLst>
            <pc:docMk/>
            <pc:sldMk cId="1381845150" sldId="269"/>
            <ac:spMk id="6" creationId="{DB4863B7-2B63-0E04-9DFF-BCBAF3B56616}"/>
          </ac:spMkLst>
        </pc:spChg>
        <pc:picChg chg="add mod">
          <ac:chgData name="Ray Collins" userId="ab7f40fbb01e66d0" providerId="LiveId" clId="{01448F8A-5C03-4926-A40B-5C23D09EF50E}" dt="2026-03-12T23:04:08.688" v="2991" actId="1076"/>
          <ac:picMkLst>
            <pc:docMk/>
            <pc:sldMk cId="1381845150" sldId="269"/>
            <ac:picMk id="5" creationId="{3CD3C74E-D043-215B-697D-770050B6BD8D}"/>
          </ac:picMkLst>
        </pc:picChg>
      </pc:sldChg>
      <pc:sldChg chg="addSp delSp modSp new mod">
        <pc:chgData name="Ray Collins" userId="ab7f40fbb01e66d0" providerId="LiveId" clId="{01448F8A-5C03-4926-A40B-5C23D09EF50E}" dt="2026-03-12T23:14:49.037" v="3121" actId="692"/>
        <pc:sldMkLst>
          <pc:docMk/>
          <pc:sldMk cId="2307486157" sldId="270"/>
        </pc:sldMkLst>
        <pc:spChg chg="mod">
          <ac:chgData name="Ray Collins" userId="ab7f40fbb01e66d0" providerId="LiveId" clId="{01448F8A-5C03-4926-A40B-5C23D09EF50E}" dt="2026-03-12T23:10:06.830" v="3064" actId="207"/>
          <ac:spMkLst>
            <pc:docMk/>
            <pc:sldMk cId="2307486157" sldId="270"/>
            <ac:spMk id="2" creationId="{EB998B5E-7EAE-12D7-DDC7-7377001C9E95}"/>
          </ac:spMkLst>
        </pc:spChg>
        <pc:spChg chg="add mod">
          <ac:chgData name="Ray Collins" userId="ab7f40fbb01e66d0" providerId="LiveId" clId="{01448F8A-5C03-4926-A40B-5C23D09EF50E}" dt="2026-03-12T23:14:49.037" v="3121" actId="692"/>
          <ac:spMkLst>
            <pc:docMk/>
            <pc:sldMk cId="2307486157" sldId="270"/>
            <ac:spMk id="6" creationId="{F07EC4BF-E25F-E476-9346-051AF7FE14C9}"/>
          </ac:spMkLst>
        </pc:spChg>
        <pc:picChg chg="add mod">
          <ac:chgData name="Ray Collins" userId="ab7f40fbb01e66d0" providerId="LiveId" clId="{01448F8A-5C03-4926-A40B-5C23D09EF50E}" dt="2026-03-12T23:08:46.911" v="3039" actId="14100"/>
          <ac:picMkLst>
            <pc:docMk/>
            <pc:sldMk cId="2307486157" sldId="270"/>
            <ac:picMk id="5" creationId="{3CC5E625-3661-42E1-68B4-6BBF54AB3490}"/>
          </ac:picMkLst>
        </pc:picChg>
      </pc:sldChg>
      <pc:sldChg chg="addSp delSp modSp new mod">
        <pc:chgData name="Ray Collins" userId="ab7f40fbb01e66d0" providerId="LiveId" clId="{01448F8A-5C03-4926-A40B-5C23D09EF50E}" dt="2026-03-12T23:13:02.315" v="3110" actId="207"/>
        <pc:sldMkLst>
          <pc:docMk/>
          <pc:sldMk cId="2389714632" sldId="271"/>
        </pc:sldMkLst>
        <pc:spChg chg="mod">
          <ac:chgData name="Ray Collins" userId="ab7f40fbb01e66d0" providerId="LiveId" clId="{01448F8A-5C03-4926-A40B-5C23D09EF50E}" dt="2026-03-12T23:13:02.315" v="3110" actId="207"/>
          <ac:spMkLst>
            <pc:docMk/>
            <pc:sldMk cId="2389714632" sldId="271"/>
            <ac:spMk id="2" creationId="{EC3DD579-D089-027F-3343-ECB18040AECB}"/>
          </ac:spMkLst>
        </pc:spChg>
        <pc:picChg chg="add mod">
          <ac:chgData name="Ray Collins" userId="ab7f40fbb01e66d0" providerId="LiveId" clId="{01448F8A-5C03-4926-A40B-5C23D09EF50E}" dt="2026-03-12T23:11:26.231" v="3084" actId="1076"/>
          <ac:picMkLst>
            <pc:docMk/>
            <pc:sldMk cId="2389714632" sldId="271"/>
            <ac:picMk id="5" creationId="{8FB6591E-AF8F-6033-B590-61EE557D1E7E}"/>
          </ac:picMkLst>
        </pc:picChg>
        <pc:cxnChg chg="add mod">
          <ac:chgData name="Ray Collins" userId="ab7f40fbb01e66d0" providerId="LiveId" clId="{01448F8A-5C03-4926-A40B-5C23D09EF50E}" dt="2026-03-12T23:12:14.282" v="3109" actId="692"/>
          <ac:cxnSpMkLst>
            <pc:docMk/>
            <pc:sldMk cId="2389714632" sldId="271"/>
            <ac:cxnSpMk id="7" creationId="{CC65CB7B-19E6-E657-A5D5-DC61E44A882B}"/>
          </ac:cxnSpMkLst>
        </pc:cxnChg>
      </pc:sldChg>
      <pc:sldChg chg="addSp delSp modSp new mod">
        <pc:chgData name="Ray Collins" userId="ab7f40fbb01e66d0" providerId="LiveId" clId="{01448F8A-5C03-4926-A40B-5C23D09EF50E}" dt="2026-03-12T23:48:44.006" v="3672" actId="14100"/>
        <pc:sldMkLst>
          <pc:docMk/>
          <pc:sldMk cId="1664167077" sldId="272"/>
        </pc:sldMkLst>
        <pc:spChg chg="mod">
          <ac:chgData name="Ray Collins" userId="ab7f40fbb01e66d0" providerId="LiveId" clId="{01448F8A-5C03-4926-A40B-5C23D09EF50E}" dt="2026-03-12T23:47:27.654" v="3650" actId="207"/>
          <ac:spMkLst>
            <pc:docMk/>
            <pc:sldMk cId="1664167077" sldId="272"/>
            <ac:spMk id="2" creationId="{A74566F9-8612-D7B3-AF39-517F09E52EC3}"/>
          </ac:spMkLst>
        </pc:spChg>
        <pc:spChg chg="add mod">
          <ac:chgData name="Ray Collins" userId="ab7f40fbb01e66d0" providerId="LiveId" clId="{01448F8A-5C03-4926-A40B-5C23D09EF50E}" dt="2026-03-12T23:48:44.006" v="3672" actId="14100"/>
          <ac:spMkLst>
            <pc:docMk/>
            <pc:sldMk cId="1664167077" sldId="272"/>
            <ac:spMk id="6" creationId="{E41C468A-C740-0ECD-5F70-A64A570C79B9}"/>
          </ac:spMkLst>
        </pc:spChg>
        <pc:picChg chg="add mod">
          <ac:chgData name="Ray Collins" userId="ab7f40fbb01e66d0" providerId="LiveId" clId="{01448F8A-5C03-4926-A40B-5C23D09EF50E}" dt="2026-03-12T23:47:43.861" v="3652" actId="931"/>
          <ac:picMkLst>
            <pc:docMk/>
            <pc:sldMk cId="1664167077" sldId="272"/>
            <ac:picMk id="5" creationId="{BA58DF46-4D62-735E-4325-10B2575B5B3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307B3-C5B2-43C7-9EE6-4BBBE5E7A47C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86027-18C2-4FE2-8363-9470A353C5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2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86027-18C2-4FE2-8363-9470A353C5C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44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53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0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63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284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551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6905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20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973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1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38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41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3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85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24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61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02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82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211AA7E-8D7A-43D5-A045-06E1085326F5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B82BC21-11A2-42CC-B85C-32863F21A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8267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780E51-70B3-7BB9-63CF-610CA63F2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7E0EE9-4F08-4D2C-2299-871634DE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3672" y="1943099"/>
            <a:ext cx="7684656" cy="2971801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FFFF00"/>
                </a:solidFill>
              </a:rPr>
              <a:t>Man Overboard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276F3-AB54-325E-DECC-094F4E1CCC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Ray Collins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83AB1E-152B-7E35-27F3-5350091957A8}"/>
              </a:ext>
            </a:extLst>
          </p:cNvPr>
          <p:cNvSpPr txBox="1"/>
          <p:nvPr/>
        </p:nvSpPr>
        <p:spPr>
          <a:xfrm>
            <a:off x="4950691" y="5424784"/>
            <a:ext cx="4756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 Collins</a:t>
            </a:r>
          </a:p>
          <a:p>
            <a: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GB" sz="24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March 2026</a:t>
            </a:r>
          </a:p>
        </p:txBody>
      </p:sp>
    </p:spTree>
    <p:extLst>
      <p:ext uri="{BB962C8B-B14F-4D97-AF65-F5344CB8AC3E}">
        <p14:creationId xmlns:p14="http://schemas.microsoft.com/office/powerpoint/2010/main" val="173967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88C169-814A-9D83-FDF5-247CDAA60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50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43FD3F-CF48-E712-2D84-8E1C33769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us on </a:t>
            </a:r>
            <a:r>
              <a:rPr lang="en-GB" sz="24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Jebbs</a:t>
            </a:r>
            <a: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https://shyc.co.uk/shyc-club-boat-yacht/</a:t>
            </a:r>
          </a:p>
        </p:txBody>
      </p:sp>
    </p:spTree>
    <p:extLst>
      <p:ext uri="{BB962C8B-B14F-4D97-AF65-F5344CB8AC3E}">
        <p14:creationId xmlns:p14="http://schemas.microsoft.com/office/powerpoint/2010/main" val="3028148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8A973E8-C2D4-4C81-8ADE-C5C021A6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940F2-9299-A07C-DF58-8F970B8C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41" y="4473679"/>
            <a:ext cx="9552558" cy="12332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Cockpit</a:t>
            </a:r>
            <a:endParaRPr lang="en-US" sz="4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8E251A-5371-4E82-A0F3-2CA0C15A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31AC21F-237B-4CA8-BC96-29F3607F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959094C-A1B3-4AD4-9AAE-0FCDDD798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5EC0EFA-8A7F-4299-A623-3EE74146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65D7216-F9AF-42BE-99AD-1904DEF6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E3349B-AD7F-48C8-9300-D81D69436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nip Diagonal Corner Rectangle 12">
            <a:extLst>
              <a:ext uri="{FF2B5EF4-FFF2-40B4-BE49-F238E27FC236}">
                <a16:creationId xmlns:a16="http://schemas.microsoft.com/office/drawing/2014/main" id="{E05CABE9-5E7C-4773-BFCD-24B199FA1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B92175-5314-751C-EC6D-85EB0CA2E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0" r="1" b="9499"/>
          <a:stretch>
            <a:fillRect/>
          </a:stretch>
        </p:blipFill>
        <p:spPr>
          <a:xfrm>
            <a:off x="834934" y="854087"/>
            <a:ext cx="9290304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392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D51DA-3F8E-0BDD-5FE4-90DC63F2B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Boom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1FAC38-621F-A209-2A14-66D738981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3" y="-96253"/>
            <a:ext cx="5233511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DE5A792-3CCA-E182-91AB-8A8FFBDE5E42}"/>
              </a:ext>
            </a:extLst>
          </p:cNvPr>
          <p:cNvSpPr/>
          <p:nvPr/>
        </p:nvSpPr>
        <p:spPr>
          <a:xfrm>
            <a:off x="5634182" y="1570182"/>
            <a:ext cx="3519054" cy="1089891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037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8B5E-7EAE-12D7-DDC7-7377001C9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Mainsheet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C5E625-3661-42E1-68B4-6BBF54AB3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44" y="0"/>
            <a:ext cx="5233512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07EC4BF-E25F-E476-9346-051AF7FE14C9}"/>
              </a:ext>
            </a:extLst>
          </p:cNvPr>
          <p:cNvSpPr/>
          <p:nvPr/>
        </p:nvSpPr>
        <p:spPr>
          <a:xfrm>
            <a:off x="5715000" y="1739348"/>
            <a:ext cx="2087217" cy="1977887"/>
          </a:xfrm>
          <a:prstGeom prst="ellipse">
            <a:avLst/>
          </a:prstGeom>
          <a:solidFill>
            <a:srgbClr val="FF0000">
              <a:alpha val="2000"/>
            </a:srgb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86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D579-D089-027F-3343-ECB18040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Freeboard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B6591E-AF8F-6033-B590-61EE557D1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00" y="0"/>
            <a:ext cx="5233511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C65CB7B-19E6-E657-A5D5-DC61E44A882B}"/>
              </a:ext>
            </a:extLst>
          </p:cNvPr>
          <p:cNvCxnSpPr/>
          <p:nvPr/>
        </p:nvCxnSpPr>
        <p:spPr>
          <a:xfrm>
            <a:off x="7026965" y="5039139"/>
            <a:ext cx="69574" cy="1401418"/>
          </a:xfrm>
          <a:prstGeom prst="straightConnector1">
            <a:avLst/>
          </a:prstGeom>
          <a:ln w="82550">
            <a:solidFill>
              <a:srgbClr val="FF0000">
                <a:alpha val="6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714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66F9-8612-D7B3-AF39-517F09E52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Jackstay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58DF46-4D62-735E-4325-10B2575B5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44" y="0"/>
            <a:ext cx="5233511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41C468A-C740-0ECD-5F70-A64A570C79B9}"/>
              </a:ext>
            </a:extLst>
          </p:cNvPr>
          <p:cNvSpPr/>
          <p:nvPr/>
        </p:nvSpPr>
        <p:spPr>
          <a:xfrm rot="744848">
            <a:off x="3949347" y="4173261"/>
            <a:ext cx="4784751" cy="1005487"/>
          </a:xfrm>
          <a:prstGeom prst="ellipse">
            <a:avLst/>
          </a:prstGeom>
          <a:solidFill>
            <a:schemeClr val="accent1">
              <a:alpha val="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167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A30F2-6E4E-468E-AC8A-9DC1A728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writing’s on the wall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A1C311-F2D6-93A3-7C01-C6BDC816F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8261" y="1498473"/>
            <a:ext cx="6858000" cy="386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92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1B91A-6C4D-6899-962B-4CE14C46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Life Raft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D3C74E-D043-215B-697D-770050B6B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295" y="0"/>
            <a:ext cx="549998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4863B7-2B63-0E04-9DFF-BCBAF3B56616}"/>
              </a:ext>
            </a:extLst>
          </p:cNvPr>
          <p:cNvSpPr txBox="1"/>
          <p:nvPr/>
        </p:nvSpPr>
        <p:spPr>
          <a:xfrm>
            <a:off x="7926840" y="5671233"/>
            <a:ext cx="1731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Copyright Seago</a:t>
            </a:r>
          </a:p>
        </p:txBody>
      </p:sp>
    </p:spTree>
    <p:extLst>
      <p:ext uri="{BB962C8B-B14F-4D97-AF65-F5344CB8AC3E}">
        <p14:creationId xmlns:p14="http://schemas.microsoft.com/office/powerpoint/2010/main" val="138184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619D-3B3A-7F9E-8C73-EFAD25E89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Ask the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5C8A-81B4-BCC9-0BF7-6CACE65A3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953" y="214793"/>
            <a:ext cx="9585857" cy="4657916"/>
          </a:xfrm>
        </p:spPr>
        <p:txBody>
          <a:bodyPr>
            <a:normAutofit fontScale="47500" lnSpcReduction="20000"/>
          </a:bodyPr>
          <a:lstStyle/>
          <a:p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present:</a:t>
            </a:r>
          </a:p>
          <a:p>
            <a:pPr lvl="1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yacht owners?</a:t>
            </a:r>
          </a:p>
          <a:p>
            <a:pPr lvl="1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been on </a:t>
            </a:r>
            <a:r>
              <a:rPr lang="en-GB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Jebbs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sailed more than once?</a:t>
            </a:r>
          </a:p>
          <a:p>
            <a:pPr lvl="1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been overboard and into the water?</a:t>
            </a:r>
          </a:p>
          <a:p>
            <a:pPr lvl="1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unfamiliar with the terms:</a:t>
            </a:r>
          </a:p>
          <a:p>
            <a:pPr lvl="2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Cockpit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Boom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Mainsheet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Jackstay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Freeboard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043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0A853-7491-72CA-2623-9BA527532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Topics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38CA2-B1A2-DEF0-14F5-F5D022E7F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171987" cy="5144267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GB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Why Man Overboard? </a:t>
            </a:r>
            <a:r>
              <a:rPr lang="en-GB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MOB, </a:t>
            </a:r>
            <a:r>
              <a:rPr lang="en-GB" i="1" kern="1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en-GB" i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afety, internationally recognised distress call, all radios have that </a:t>
            </a:r>
            <a:r>
              <a:rPr lang="en-GB" i="1" kern="10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designated setting, </a:t>
            </a:r>
            <a:r>
              <a:rPr lang="en-GB" i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all stations recognise the term</a:t>
            </a:r>
          </a:p>
          <a:p>
            <a:pPr lvl="0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Minimising a MOB situation</a:t>
            </a:r>
          </a:p>
          <a:p>
            <a:pPr lvl="0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 of a MOB occurrence</a:t>
            </a:r>
          </a:p>
          <a:p>
            <a:pPr lvl="0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Stages of a MOB recovery</a:t>
            </a:r>
          </a:p>
          <a:p>
            <a:pPr lvl="0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 survival skills</a:t>
            </a:r>
          </a:p>
          <a:p>
            <a:pPr lvl="0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 tasks and demos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2800" i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925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E9094-5A22-E721-FF86-BF69DDAB8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Minimising a MOB situation: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1B646-EA3D-8435-D726-4093993C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85" y="276162"/>
            <a:ext cx="11248961" cy="5099774"/>
          </a:xfrm>
        </p:spPr>
        <p:txBody>
          <a:bodyPr>
            <a:normAutofit/>
          </a:bodyPr>
          <a:lstStyle/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Briefing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mandatory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Lifejackets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deck – wear one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Lifejackets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are not all the same, but there are key ‘must-haves</a:t>
            </a: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if one goes out in adverse conditions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hand for the boat, one hand for yourself (3 points of contact)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just as in climbing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Jack stays and safety lines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types and how to use one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low and on the high side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the boom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in the cockpit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the safest place </a:t>
            </a:r>
          </a:p>
          <a:p>
            <a:pPr lvl="1" fontAlgn="ctr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 tasks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fitting and wearing a life jacket, attaching a safety line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5325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59C9C-5B49-3B63-FD42-B873F9D99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Implications of a MOB occurrence: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93282-50E1-475B-80C4-7AEC404B0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751" y="-625965"/>
            <a:ext cx="11463752" cy="6505127"/>
          </a:xfrm>
        </p:spPr>
        <p:txBody>
          <a:bodyPr/>
          <a:lstStyle/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Drowning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unlikely if one is wearing the correct kit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Cold water shock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avoid – fitness is no guarantee</a:t>
            </a:r>
            <a:endParaRPr lang="en-GB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drowning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hours window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Hypothermia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techniques to extend the survival time (10-15 minutes)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Injuries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the usual range of shore-side injuries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Mandatory Mayday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casualty return to shore</a:t>
            </a:r>
            <a:endParaRPr lang="en-GB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Board of Inquiry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if injury or death</a:t>
            </a:r>
            <a:endParaRPr lang="en-GB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320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C3527-F9BE-ECBF-0C59-BC7A52B6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Stages of a MOB recovery: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3D79A-C2C2-8681-8608-C57664B38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215" y="147286"/>
            <a:ext cx="11469890" cy="5467989"/>
          </a:xfrm>
        </p:spPr>
        <p:txBody>
          <a:bodyPr>
            <a:noAutofit/>
          </a:bodyPr>
          <a:lstStyle/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Visually locating and pointing at the MOB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more pointers the better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- Mayday procedure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writing’s on the wall</a:t>
            </a:r>
            <a:endParaRPr lang="en-GB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'toys'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danbuoy, light, horseshoe, throwing line, fenders, boat hook, flares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Prepping the boat for recovery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effectively, non-essential crew to go below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alongside the casualty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yacht will perform manoeuvres, some of which will not make sense to the inexperienced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Bringing the casualty onboard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will require deploying specialist kit – block &amp; tackle, winches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Treating the casualty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first aid procedures, except space will be at a premium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case of multiple casualties in the water, we might deploy the </a:t>
            </a: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life raft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33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22390-254F-5A10-FACB-22C64857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MOB survival skills: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51C66-D56D-9B62-1BCB-8C9BBEBBA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32" y="165697"/>
            <a:ext cx="11580354" cy="5615275"/>
          </a:xfrm>
        </p:spPr>
        <p:txBody>
          <a:bodyPr>
            <a:normAutofit/>
          </a:bodyPr>
          <a:lstStyle/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Don't panic or struggle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calm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Conserve energy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Don't try swimming unless...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...the Danbuoy, horseshoe or other floatation devices are close.....in which case….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......swim on your back –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lifejacket will force you to do this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life jacket whistle, rather than shouting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Wait for the boat to come back for you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will, honestly...</a:t>
            </a:r>
          </a:p>
          <a:p>
            <a:pPr lvl="1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on the yacht, do not jump in to help – </a:t>
            </a:r>
            <a:r>
              <a:rPr lang="en-GB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just become a casualty!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82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7631B-999C-F7AF-F8F2-1B55B8765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Practical tasks: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F85E9-FFE1-99C1-821B-F34195834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215" y="-760977"/>
            <a:ext cx="11739914" cy="7192461"/>
          </a:xfrm>
        </p:spPr>
        <p:txBody>
          <a:bodyPr/>
          <a:lstStyle/>
          <a:p>
            <a:pPr lvl="0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Throwing line demo </a:t>
            </a:r>
          </a:p>
          <a:p>
            <a:pPr lvl="0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Simulated block and tackle recovery demo </a:t>
            </a:r>
          </a:p>
          <a:p>
            <a:pPr lvl="0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Boathook exercise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 duck at the fairground</a:t>
            </a:r>
          </a:p>
          <a:p>
            <a:pPr lvl="0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Tying a bowline - </a:t>
            </a:r>
            <a:r>
              <a:rPr lang="en-GB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the waist &amp; through a loop</a:t>
            </a:r>
          </a:p>
          <a:p>
            <a:pPr lvl="0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Lifejacket exercise including bowline tying through its recovery ring</a:t>
            </a:r>
          </a:p>
          <a:p>
            <a:pPr lvl="0" font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 along the jackstay wearing a lifejacket and safety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3169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51C9D-9953-E8D4-5FDF-CFA343020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and Answer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F4EC1-BDB6-10B1-A3EE-EBA961AA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079" y="-1092370"/>
            <a:ext cx="11488300" cy="7615908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Is a MOB situation likely? – </a:t>
            </a:r>
            <a:r>
              <a:rPr lang="en-GB" sz="2400" b="1" i="1" dirty="0">
                <a:solidFill>
                  <a:schemeClr val="tx1"/>
                </a:solidFill>
              </a:rPr>
              <a:t>on </a:t>
            </a:r>
            <a:r>
              <a:rPr lang="en-GB" sz="2400" b="1" i="1" dirty="0" err="1">
                <a:solidFill>
                  <a:schemeClr val="tx1"/>
                </a:solidFill>
              </a:rPr>
              <a:t>Jebbs</a:t>
            </a:r>
            <a:r>
              <a:rPr lang="en-GB" sz="2400" b="1" i="1">
                <a:solidFill>
                  <a:schemeClr val="tx1"/>
                </a:solidFill>
              </a:rPr>
              <a:t> NO!, </a:t>
            </a:r>
            <a:r>
              <a:rPr lang="en-GB" sz="2400" b="1" i="1" dirty="0">
                <a:solidFill>
                  <a:schemeClr val="tx1"/>
                </a:solidFill>
              </a:rPr>
              <a:t>as the permitted weather conditions and activities asked of the crew minimise the probability.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I want to go sailing in all weathers, what qualities should a life jacket have? – </a:t>
            </a:r>
            <a:r>
              <a:rPr lang="en-GB" sz="2400" b="1" i="1" dirty="0">
                <a:solidFill>
                  <a:schemeClr val="tx1"/>
                </a:solidFill>
              </a:rPr>
              <a:t>correct for your weight, hood, light, whistle, auto-inflation, manual inflation, rescue loop, dual leg straps.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How else can I protect myself in all weathers? – </a:t>
            </a:r>
            <a:r>
              <a:rPr lang="en-GB" sz="2400" b="1" i="1" dirty="0">
                <a:solidFill>
                  <a:schemeClr val="tx1"/>
                </a:solidFill>
              </a:rPr>
              <a:t>MOB Lifesaver, Personal Locator Beacon (PLB), cutaway knife</a:t>
            </a:r>
          </a:p>
        </p:txBody>
      </p:sp>
    </p:spTree>
    <p:extLst>
      <p:ext uri="{BB962C8B-B14F-4D97-AF65-F5344CB8AC3E}">
        <p14:creationId xmlns:p14="http://schemas.microsoft.com/office/powerpoint/2010/main" val="403905366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209</TotalTime>
  <Words>673</Words>
  <Application>Microsoft Office PowerPoint</Application>
  <PresentationFormat>Widescreen</PresentationFormat>
  <Paragraphs>80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Century Gothic</vt:lpstr>
      <vt:lpstr>Wingdings 3</vt:lpstr>
      <vt:lpstr>Slice</vt:lpstr>
      <vt:lpstr>Man Overboard</vt:lpstr>
      <vt:lpstr>Ask the audience</vt:lpstr>
      <vt:lpstr>Topics </vt:lpstr>
      <vt:lpstr>Minimising a MOB situation:</vt:lpstr>
      <vt:lpstr>Implications of a MOB occurrence: </vt:lpstr>
      <vt:lpstr>Stages of a MOB recovery:</vt:lpstr>
      <vt:lpstr>MOB survival skills:</vt:lpstr>
      <vt:lpstr>Practical tasks:</vt:lpstr>
      <vt:lpstr>Questions and Answer session</vt:lpstr>
      <vt:lpstr>Join us on Jebbs  https://shyc.co.uk/shyc-club-boat-yacht/</vt:lpstr>
      <vt:lpstr>Cockpit</vt:lpstr>
      <vt:lpstr>Boom</vt:lpstr>
      <vt:lpstr>Mainsheet</vt:lpstr>
      <vt:lpstr>Freeboard</vt:lpstr>
      <vt:lpstr>Jackstay</vt:lpstr>
      <vt:lpstr>The writing’s on the wall</vt:lpstr>
      <vt:lpstr>Life Raft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 Collins</dc:creator>
  <cp:lastModifiedBy>Ray Collins</cp:lastModifiedBy>
  <cp:revision>1</cp:revision>
  <dcterms:created xsi:type="dcterms:W3CDTF">2026-02-22T23:34:02Z</dcterms:created>
  <dcterms:modified xsi:type="dcterms:W3CDTF">2026-03-14T08:59:03Z</dcterms:modified>
</cp:coreProperties>
</file>